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4" r:id="rId5"/>
  </p:sldMasterIdLst>
  <p:notesMasterIdLst>
    <p:notesMasterId r:id="rId8"/>
  </p:notesMasterIdLst>
  <p:handoutMasterIdLst>
    <p:handoutMasterId r:id="rId9"/>
  </p:handoutMasterIdLst>
  <p:sldIdLst>
    <p:sldId id="256" r:id="rId6"/>
    <p:sldId id="273" r:id="rId7"/>
  </p:sldIdLst>
  <p:sldSz cx="12168188" cy="6840538"/>
  <p:notesSz cx="6858000" cy="9144000"/>
  <p:defaultTextStyle>
    <a:defPPr>
      <a:defRPr lang="en-US"/>
    </a:defPPr>
    <a:lvl1pPr marL="0" algn="l" defTabSz="912297" rtl="0" eaLnBrk="1" latinLnBrk="0" hangingPunct="1">
      <a:defRPr sz="1796" kern="1200">
        <a:solidFill>
          <a:schemeClr val="tx1"/>
        </a:solidFill>
        <a:latin typeface="+mn-lt"/>
        <a:ea typeface="+mn-ea"/>
        <a:cs typeface="+mn-cs"/>
      </a:defRPr>
    </a:lvl1pPr>
    <a:lvl2pPr marL="456149" algn="l" defTabSz="912297" rtl="0" eaLnBrk="1" latinLnBrk="0" hangingPunct="1">
      <a:defRPr sz="1796" kern="1200">
        <a:solidFill>
          <a:schemeClr val="tx1"/>
        </a:solidFill>
        <a:latin typeface="+mn-lt"/>
        <a:ea typeface="+mn-ea"/>
        <a:cs typeface="+mn-cs"/>
      </a:defRPr>
    </a:lvl2pPr>
    <a:lvl3pPr marL="912297" algn="l" defTabSz="912297" rtl="0" eaLnBrk="1" latinLnBrk="0" hangingPunct="1">
      <a:defRPr sz="1796" kern="1200">
        <a:solidFill>
          <a:schemeClr val="tx1"/>
        </a:solidFill>
        <a:latin typeface="+mn-lt"/>
        <a:ea typeface="+mn-ea"/>
        <a:cs typeface="+mn-cs"/>
      </a:defRPr>
    </a:lvl3pPr>
    <a:lvl4pPr marL="1368445" algn="l" defTabSz="912297" rtl="0" eaLnBrk="1" latinLnBrk="0" hangingPunct="1">
      <a:defRPr sz="1796" kern="1200">
        <a:solidFill>
          <a:schemeClr val="tx1"/>
        </a:solidFill>
        <a:latin typeface="+mn-lt"/>
        <a:ea typeface="+mn-ea"/>
        <a:cs typeface="+mn-cs"/>
      </a:defRPr>
    </a:lvl4pPr>
    <a:lvl5pPr marL="1824593" algn="l" defTabSz="912297" rtl="0" eaLnBrk="1" latinLnBrk="0" hangingPunct="1">
      <a:defRPr sz="1796" kern="1200">
        <a:solidFill>
          <a:schemeClr val="tx1"/>
        </a:solidFill>
        <a:latin typeface="+mn-lt"/>
        <a:ea typeface="+mn-ea"/>
        <a:cs typeface="+mn-cs"/>
      </a:defRPr>
    </a:lvl5pPr>
    <a:lvl6pPr marL="2280741" algn="l" defTabSz="912297" rtl="0" eaLnBrk="1" latinLnBrk="0" hangingPunct="1">
      <a:defRPr sz="1796" kern="1200">
        <a:solidFill>
          <a:schemeClr val="tx1"/>
        </a:solidFill>
        <a:latin typeface="+mn-lt"/>
        <a:ea typeface="+mn-ea"/>
        <a:cs typeface="+mn-cs"/>
      </a:defRPr>
    </a:lvl6pPr>
    <a:lvl7pPr marL="2736888" algn="l" defTabSz="912297" rtl="0" eaLnBrk="1" latinLnBrk="0" hangingPunct="1">
      <a:defRPr sz="1796" kern="1200">
        <a:solidFill>
          <a:schemeClr val="tx1"/>
        </a:solidFill>
        <a:latin typeface="+mn-lt"/>
        <a:ea typeface="+mn-ea"/>
        <a:cs typeface="+mn-cs"/>
      </a:defRPr>
    </a:lvl7pPr>
    <a:lvl8pPr marL="3193037" algn="l" defTabSz="912297" rtl="0" eaLnBrk="1" latinLnBrk="0" hangingPunct="1">
      <a:defRPr sz="1796" kern="1200">
        <a:solidFill>
          <a:schemeClr val="tx1"/>
        </a:solidFill>
        <a:latin typeface="+mn-lt"/>
        <a:ea typeface="+mn-ea"/>
        <a:cs typeface="+mn-cs"/>
      </a:defRPr>
    </a:lvl8pPr>
    <a:lvl9pPr marL="3649186" algn="l" defTabSz="912297" rtl="0" eaLnBrk="1" latinLnBrk="0" hangingPunct="1">
      <a:defRPr sz="179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C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47"/>
  </p:normalViewPr>
  <p:slideViewPr>
    <p:cSldViewPr snapToGrid="0" snapToObjects="1">
      <p:cViewPr varScale="1">
        <p:scale>
          <a:sx n="116" d="100"/>
          <a:sy n="116" d="100"/>
        </p:scale>
        <p:origin x="114" y="300"/>
      </p:cViewPr>
      <p:guideLst/>
    </p:cSldViewPr>
  </p:slideViewPr>
  <p:outlineViewPr>
    <p:cViewPr>
      <p:scale>
        <a:sx n="33" d="100"/>
        <a:sy n="33" d="100"/>
      </p:scale>
      <p:origin x="0" y="-104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101" d="100"/>
          <a:sy n="101" d="100"/>
        </p:scale>
        <p:origin x="3184" y="2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DIN Next Rounded LT Pro Light" charset="0"/>
              <a:ea typeface="DIN Next Rounded LT Pro Light" charset="0"/>
              <a:cs typeface="DIN Next Rounded LT Pro Light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64C9C9-0FF1-004E-B628-19010FD5FDC0}" type="datetimeFigureOut">
              <a:rPr lang="en-US" smtClean="0">
                <a:latin typeface="DIN Next Rounded LT Pro Light" charset="0"/>
                <a:ea typeface="DIN Next Rounded LT Pro Light" charset="0"/>
                <a:cs typeface="DIN Next Rounded LT Pro Light" charset="0"/>
              </a:rPr>
              <a:t>1/9/2020</a:t>
            </a:fld>
            <a:endParaRPr lang="en-US">
              <a:latin typeface="DIN Next Rounded LT Pro Light" charset="0"/>
              <a:ea typeface="DIN Next Rounded LT Pro Light" charset="0"/>
              <a:cs typeface="DIN Next Rounded LT Pro Light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>
              <a:latin typeface="DIN Next Rounded LT Pro Light" charset="0"/>
              <a:ea typeface="DIN Next Rounded LT Pro Light" charset="0"/>
              <a:cs typeface="DIN Next Rounded LT Pro Light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8D794-1412-1F4B-B748-81C58AD0E0B2}" type="slidenum">
              <a:rPr lang="en-US" smtClean="0">
                <a:latin typeface="DIN Next Rounded LT Pro Light" charset="0"/>
                <a:ea typeface="DIN Next Rounded LT Pro Light" charset="0"/>
                <a:cs typeface="DIN Next Rounded LT Pro Light" charset="0"/>
              </a:rPr>
              <a:t>‹#›</a:t>
            </a:fld>
            <a:endParaRPr lang="en-US">
              <a:latin typeface="DIN Next Rounded LT Pro Light" charset="0"/>
              <a:ea typeface="DIN Next Rounded LT Pro Light" charset="0"/>
              <a:cs typeface="DIN Next Rounded LT Pro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2278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DIN Next Rounded LT Pro Light" charset="0"/>
                <a:ea typeface="DIN Next Rounded LT Pro Light" charset="0"/>
                <a:cs typeface="DIN Next Rounded LT Pro Light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DIN Next Rounded LT Pro Light" charset="0"/>
                <a:ea typeface="DIN Next Rounded LT Pro Light" charset="0"/>
                <a:cs typeface="DIN Next Rounded LT Pro Light" charset="0"/>
              </a:defRPr>
            </a:lvl1pPr>
          </a:lstStyle>
          <a:p>
            <a:fld id="{EB2A880D-2C49-404B-9D48-4EAB42DBF3D5}" type="datetimeFigureOut">
              <a:rPr lang="en-US" smtClean="0"/>
              <a:pPr/>
              <a:t>1/9/2020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4213" y="1143000"/>
            <a:ext cx="5489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DIN Next Rounded LT Pro Light" charset="0"/>
                <a:ea typeface="DIN Next Rounded LT Pro Light" charset="0"/>
                <a:cs typeface="DIN Next Rounded LT Pro Light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DIN Next Rounded LT Pro Light" charset="0"/>
                <a:ea typeface="DIN Next Rounded LT Pro Light" charset="0"/>
                <a:cs typeface="DIN Next Rounded LT Pro Light" charset="0"/>
              </a:defRPr>
            </a:lvl1pPr>
          </a:lstStyle>
          <a:p>
            <a:fld id="{EB9E7D46-D100-6349-ABF8-C79A270A3E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268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2297" rtl="0" eaLnBrk="1" latinLnBrk="0" hangingPunct="1">
      <a:defRPr sz="1197" kern="1200">
        <a:solidFill>
          <a:schemeClr val="tx1"/>
        </a:solidFill>
        <a:latin typeface="+mn-lt"/>
        <a:ea typeface="+mn-ea"/>
        <a:cs typeface="+mn-cs"/>
      </a:defRPr>
    </a:lvl1pPr>
    <a:lvl2pPr marL="456149" algn="l" defTabSz="912297" rtl="0" eaLnBrk="1" latinLnBrk="0" hangingPunct="1">
      <a:defRPr sz="1197" kern="1200">
        <a:solidFill>
          <a:schemeClr val="tx1"/>
        </a:solidFill>
        <a:latin typeface="+mn-lt"/>
        <a:ea typeface="+mn-ea"/>
        <a:cs typeface="+mn-cs"/>
      </a:defRPr>
    </a:lvl2pPr>
    <a:lvl3pPr marL="912297" algn="l" defTabSz="912297" rtl="0" eaLnBrk="1" latinLnBrk="0" hangingPunct="1">
      <a:defRPr sz="1197" kern="1200">
        <a:solidFill>
          <a:schemeClr val="tx1"/>
        </a:solidFill>
        <a:latin typeface="+mn-lt"/>
        <a:ea typeface="+mn-ea"/>
        <a:cs typeface="+mn-cs"/>
      </a:defRPr>
    </a:lvl3pPr>
    <a:lvl4pPr marL="1368445" algn="l" defTabSz="912297" rtl="0" eaLnBrk="1" latinLnBrk="0" hangingPunct="1">
      <a:defRPr sz="1197" kern="1200">
        <a:solidFill>
          <a:schemeClr val="tx1"/>
        </a:solidFill>
        <a:latin typeface="+mn-lt"/>
        <a:ea typeface="+mn-ea"/>
        <a:cs typeface="+mn-cs"/>
      </a:defRPr>
    </a:lvl4pPr>
    <a:lvl5pPr marL="1824593" algn="l" defTabSz="912297" rtl="0" eaLnBrk="1" latinLnBrk="0" hangingPunct="1">
      <a:defRPr sz="1197" kern="1200">
        <a:solidFill>
          <a:schemeClr val="tx1"/>
        </a:solidFill>
        <a:latin typeface="+mn-lt"/>
        <a:ea typeface="+mn-ea"/>
        <a:cs typeface="+mn-cs"/>
      </a:defRPr>
    </a:lvl5pPr>
    <a:lvl6pPr marL="2280741" algn="l" defTabSz="912297" rtl="0" eaLnBrk="1" latinLnBrk="0" hangingPunct="1">
      <a:defRPr sz="1197" kern="1200">
        <a:solidFill>
          <a:schemeClr val="tx1"/>
        </a:solidFill>
        <a:latin typeface="+mn-lt"/>
        <a:ea typeface="+mn-ea"/>
        <a:cs typeface="+mn-cs"/>
      </a:defRPr>
    </a:lvl6pPr>
    <a:lvl7pPr marL="2736888" algn="l" defTabSz="912297" rtl="0" eaLnBrk="1" latinLnBrk="0" hangingPunct="1">
      <a:defRPr sz="1197" kern="1200">
        <a:solidFill>
          <a:schemeClr val="tx1"/>
        </a:solidFill>
        <a:latin typeface="+mn-lt"/>
        <a:ea typeface="+mn-ea"/>
        <a:cs typeface="+mn-cs"/>
      </a:defRPr>
    </a:lvl7pPr>
    <a:lvl8pPr marL="3193037" algn="l" defTabSz="912297" rtl="0" eaLnBrk="1" latinLnBrk="0" hangingPunct="1">
      <a:defRPr sz="1197" kern="1200">
        <a:solidFill>
          <a:schemeClr val="tx1"/>
        </a:solidFill>
        <a:latin typeface="+mn-lt"/>
        <a:ea typeface="+mn-ea"/>
        <a:cs typeface="+mn-cs"/>
      </a:defRPr>
    </a:lvl8pPr>
    <a:lvl9pPr marL="3649186" algn="l" defTabSz="912297" rtl="0" eaLnBrk="1" latinLnBrk="0" hangingPunct="1">
      <a:defRPr sz="119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4213" y="1143000"/>
            <a:ext cx="54895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ts val="1200"/>
              </a:lnSpc>
            </a:pPr>
            <a:endParaRPr lang="en-US" dirty="0">
              <a:latin typeface="DIN Next Rounded LT Pro Light" charset="0"/>
              <a:ea typeface="DIN Next Rounded LT Pro Light" charset="0"/>
              <a:cs typeface="DIN Next Rounded LT Pro Light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E7D46-D100-6349-ABF8-C79A270A3E3A}" type="slidenum">
              <a:rPr lang="en-US" smtClean="0">
                <a:latin typeface="DIN Next Rounded LT Pro" charset="0"/>
                <a:ea typeface="DIN Next Rounded LT Pro" charset="0"/>
                <a:cs typeface="DIN Next Rounded LT Pro" charset="0"/>
              </a:rPr>
              <a:t>1</a:t>
            </a:fld>
            <a:endParaRPr lang="en-US" dirty="0">
              <a:latin typeface="DIN Next Rounded LT Pro" charset="0"/>
              <a:ea typeface="DIN Next Rounded LT Pro" charset="0"/>
              <a:cs typeface="DIN Next Rounded LT Pro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885" y="361982"/>
            <a:ext cx="938315" cy="438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929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hyperlink" Target="http://www.bankingcircle.com/" TargetMode="External"/><Relationship Id="rId4" Type="http://schemas.openxmlformats.org/officeDocument/2006/relationships/image" Target="../media/image1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1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6929" y="826472"/>
            <a:ext cx="8238893" cy="1782817"/>
          </a:xfrm>
        </p:spPr>
        <p:txBody>
          <a:bodyPr wrap="square" lIns="0" tIns="0" rIns="0" bIns="0" anchor="b">
            <a:normAutofit/>
          </a:bodyPr>
          <a:lstStyle>
            <a:lvl1pPr algn="l">
              <a:lnSpc>
                <a:spcPts val="5000"/>
              </a:lnSpc>
              <a:defRPr sz="5000" b="0" i="0">
                <a:solidFill>
                  <a:schemeClr val="bg1"/>
                </a:solidFill>
                <a:latin typeface="DIN Next Rounded LT Pro Light" charset="0"/>
                <a:ea typeface="DIN Next Rounded LT Pro Light" charset="0"/>
                <a:cs typeface="DIN Next Rounded LT Pro Light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6929" y="2668589"/>
            <a:ext cx="8238893" cy="1651547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ts val="2800"/>
              </a:lnSpc>
              <a:spcBef>
                <a:spcPts val="0"/>
              </a:spcBef>
              <a:buNone/>
              <a:defRPr sz="2800" b="0" i="0">
                <a:solidFill>
                  <a:srgbClr val="008C6E"/>
                </a:solidFill>
                <a:latin typeface="DIN Next Rounded LT Pro Light" charset="0"/>
                <a:ea typeface="DIN Next Rounded LT Pro Light" charset="0"/>
                <a:cs typeface="DIN Next Rounded LT Pro Light" charset="0"/>
              </a:defRPr>
            </a:lvl1pPr>
            <a:lvl2pPr marL="456003" indent="0" algn="ctr">
              <a:buNone/>
              <a:defRPr sz="1995"/>
            </a:lvl2pPr>
            <a:lvl3pPr marL="912006" indent="0" algn="ctr">
              <a:buNone/>
              <a:defRPr sz="1795"/>
            </a:lvl3pPr>
            <a:lvl4pPr marL="1368008" indent="0" algn="ctr">
              <a:buNone/>
              <a:defRPr sz="1596"/>
            </a:lvl4pPr>
            <a:lvl5pPr marL="1824011" indent="0" algn="ctr">
              <a:buNone/>
              <a:defRPr sz="1596"/>
            </a:lvl5pPr>
            <a:lvl6pPr marL="2280014" indent="0" algn="ctr">
              <a:buNone/>
              <a:defRPr sz="1596"/>
            </a:lvl6pPr>
            <a:lvl7pPr marL="2736017" indent="0" algn="ctr">
              <a:buNone/>
              <a:defRPr sz="1596"/>
            </a:lvl7pPr>
            <a:lvl8pPr marL="3192019" indent="0" algn="ctr">
              <a:buNone/>
              <a:defRPr sz="1596"/>
            </a:lvl8pPr>
            <a:lvl9pPr marL="3648022" indent="0" algn="ctr">
              <a:buNone/>
              <a:defRPr sz="159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7187" y="6840538"/>
            <a:ext cx="1168633" cy="287267"/>
          </a:xfrm>
        </p:spPr>
        <p:txBody>
          <a:bodyPr/>
          <a:lstStyle/>
          <a:p>
            <a:r>
              <a:rPr lang="en-GB"/>
              <a:t>Banking Circle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07721" y="6840538"/>
            <a:ext cx="4788690" cy="287267"/>
          </a:xfrm>
        </p:spPr>
        <p:txBody>
          <a:bodyPr/>
          <a:lstStyle/>
          <a:p>
            <a:r>
              <a:rPr lang="en-US"/>
              <a:t>Confidential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45698" y="6840538"/>
            <a:ext cx="484677" cy="287267"/>
          </a:xfrm>
        </p:spPr>
        <p:txBody>
          <a:bodyPr/>
          <a:lstStyle/>
          <a:p>
            <a:fld id="{D59781E5-810A-7242-BE1C-D9BF2B27929C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928" y="6196286"/>
            <a:ext cx="3123530" cy="11854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3641" y="720657"/>
            <a:ext cx="943265" cy="22963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3640" y="1014958"/>
            <a:ext cx="750434" cy="23264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45118"/>
            <a:ext cx="12168188" cy="529669"/>
          </a:xfrm>
          <a:prstGeom prst="rect">
            <a:avLst/>
          </a:prstGeom>
        </p:spPr>
      </p:pic>
      <p:pic>
        <p:nvPicPr>
          <p:cNvPr id="20" name="Picture 19"/>
          <p:cNvPicPr>
            <a:picLocks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7905" y="496152"/>
            <a:ext cx="982001" cy="97191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Banking Circle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/>
              <a:t>Confidential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781E5-810A-7242-BE1C-D9BF2B2792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10656024" y="364198"/>
            <a:ext cx="675601" cy="5797040"/>
          </a:xfrm>
        </p:spPr>
        <p:txBody>
          <a:bodyPr vert="eaVert"/>
          <a:lstStyle>
            <a:lvl1pPr>
              <a:defRPr sz="2200"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6565" y="364198"/>
            <a:ext cx="9384248" cy="5797040"/>
          </a:xfrm>
        </p:spPr>
        <p:txBody>
          <a:bodyPr vert="eaVert"/>
          <a:lstStyle>
            <a:lvl1pPr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Banking Circle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/>
              <a:t>Confidential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781E5-810A-7242-BE1C-D9BF2B2792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End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6929" y="826472"/>
            <a:ext cx="8238893" cy="1782817"/>
          </a:xfrm>
        </p:spPr>
        <p:txBody>
          <a:bodyPr wrap="square" lIns="0" tIns="0" rIns="0" bIns="0" anchor="b">
            <a:normAutofit/>
          </a:bodyPr>
          <a:lstStyle>
            <a:lvl1pPr algn="l">
              <a:lnSpc>
                <a:spcPts val="5000"/>
              </a:lnSpc>
              <a:defRPr sz="5000" b="0" i="0">
                <a:solidFill>
                  <a:schemeClr val="bg1"/>
                </a:solidFill>
                <a:latin typeface="DIN Next Rounded LT Pro Light" charset="0"/>
                <a:ea typeface="DIN Next Rounded LT Pro Light" charset="0"/>
                <a:cs typeface="DIN Next Rounded LT Pro Light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6929" y="2739432"/>
            <a:ext cx="8238893" cy="1294586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None/>
              <a:defRPr sz="2200" b="0" i="0">
                <a:solidFill>
                  <a:srgbClr val="008C6E"/>
                </a:solidFill>
                <a:latin typeface="DIN Next Rounded LT Pro Light" charset="0"/>
                <a:ea typeface="DIN Next Rounded LT Pro Light" charset="0"/>
                <a:cs typeface="DIN Next Rounded LT Pro Light" charset="0"/>
              </a:defRPr>
            </a:lvl1pPr>
            <a:lvl2pPr marL="456003" indent="0" algn="ctr">
              <a:buNone/>
              <a:defRPr sz="1995"/>
            </a:lvl2pPr>
            <a:lvl3pPr marL="912006" indent="0" algn="ctr">
              <a:buNone/>
              <a:defRPr sz="1795"/>
            </a:lvl3pPr>
            <a:lvl4pPr marL="1368008" indent="0" algn="ctr">
              <a:buNone/>
              <a:defRPr sz="1596"/>
            </a:lvl4pPr>
            <a:lvl5pPr marL="1824011" indent="0" algn="ctr">
              <a:buNone/>
              <a:defRPr sz="1596"/>
            </a:lvl5pPr>
            <a:lvl6pPr marL="2280014" indent="0" algn="ctr">
              <a:buNone/>
              <a:defRPr sz="1596"/>
            </a:lvl6pPr>
            <a:lvl7pPr marL="2736017" indent="0" algn="ctr">
              <a:buNone/>
              <a:defRPr sz="1596"/>
            </a:lvl7pPr>
            <a:lvl8pPr marL="3192019" indent="0" algn="ctr">
              <a:buNone/>
              <a:defRPr sz="1596"/>
            </a:lvl8pPr>
            <a:lvl9pPr marL="3648022" indent="0" algn="ctr">
              <a:buNone/>
              <a:defRPr sz="159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928" y="6196286"/>
            <a:ext cx="3123530" cy="11854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35493"/>
            <a:ext cx="12168188" cy="52966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9088" y="507279"/>
            <a:ext cx="2022042" cy="94528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9474128" y="6091005"/>
            <a:ext cx="2311956" cy="276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97" b="0" i="0" dirty="0">
                <a:solidFill>
                  <a:schemeClr val="accent1"/>
                </a:solidFill>
                <a:latin typeface="DIN Next Rounded LT Pro Light" charset="0"/>
                <a:ea typeface="DIN Next Rounded LT Pro Light" charset="0"/>
                <a:cs typeface="DIN Next Rounded LT Pro Light" charset="0"/>
              </a:rPr>
              <a:t>© Banking Circle, 2017</a:t>
            </a:r>
          </a:p>
        </p:txBody>
      </p:sp>
      <p:sp>
        <p:nvSpPr>
          <p:cNvPr id="20" name="Subtitle 2"/>
          <p:cNvSpPr txBox="1">
            <a:spLocks/>
          </p:cNvSpPr>
          <p:nvPr userDrawn="1"/>
        </p:nvSpPr>
        <p:spPr>
          <a:xfrm>
            <a:off x="526928" y="4034017"/>
            <a:ext cx="4659319" cy="49301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685800" rtl="0" eaLnBrk="1" latinLnBrk="0" hangingPunct="1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0" i="0" kern="1200">
                <a:solidFill>
                  <a:srgbClr val="008C6E"/>
                </a:solidFill>
                <a:latin typeface="DIN Next Rounded LT Pro Light" charset="0"/>
                <a:ea typeface="DIN Next Rounded LT Pro Light" charset="0"/>
                <a:cs typeface="DIN Next Rounded LT Pro Light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 err="1">
                <a:hlinkClick r:id="rId5"/>
              </a:rPr>
              <a:t>bankingcircle.com</a:t>
            </a:r>
            <a:endParaRPr lang="en-US" sz="22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0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67234" y="0"/>
            <a:ext cx="13631370" cy="697058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6929" y="826472"/>
            <a:ext cx="8238893" cy="1782817"/>
          </a:xfrm>
        </p:spPr>
        <p:txBody>
          <a:bodyPr wrap="square" lIns="0" tIns="0" rIns="0" bIns="0" anchor="b">
            <a:normAutofit/>
          </a:bodyPr>
          <a:lstStyle>
            <a:lvl1pPr algn="l">
              <a:lnSpc>
                <a:spcPts val="5000"/>
              </a:lnSpc>
              <a:defRPr sz="5000" b="0" i="0">
                <a:solidFill>
                  <a:schemeClr val="bg1"/>
                </a:solidFill>
                <a:latin typeface="DIN Next Rounded LT Pro Light" charset="0"/>
                <a:ea typeface="DIN Next Rounded LT Pro Light" charset="0"/>
                <a:cs typeface="DIN Next Rounded LT Pro Light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6929" y="2668589"/>
            <a:ext cx="8238893" cy="1651547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ts val="2800"/>
              </a:lnSpc>
              <a:spcBef>
                <a:spcPts val="0"/>
              </a:spcBef>
              <a:buNone/>
              <a:defRPr sz="2800" b="0" i="0">
                <a:solidFill>
                  <a:schemeClr val="tx1"/>
                </a:solidFill>
                <a:latin typeface="DIN Next Rounded LT Pro Light" charset="0"/>
                <a:ea typeface="DIN Next Rounded LT Pro Light" charset="0"/>
                <a:cs typeface="DIN Next Rounded LT Pro Light" charset="0"/>
              </a:defRPr>
            </a:lvl1pPr>
            <a:lvl2pPr marL="456003" indent="0" algn="ctr">
              <a:buNone/>
              <a:defRPr sz="1995"/>
            </a:lvl2pPr>
            <a:lvl3pPr marL="912006" indent="0" algn="ctr">
              <a:buNone/>
              <a:defRPr sz="1795"/>
            </a:lvl3pPr>
            <a:lvl4pPr marL="1368008" indent="0" algn="ctr">
              <a:buNone/>
              <a:defRPr sz="1596"/>
            </a:lvl4pPr>
            <a:lvl5pPr marL="1824011" indent="0" algn="ctr">
              <a:buNone/>
              <a:defRPr sz="1596"/>
            </a:lvl5pPr>
            <a:lvl6pPr marL="2280014" indent="0" algn="ctr">
              <a:buNone/>
              <a:defRPr sz="1596"/>
            </a:lvl6pPr>
            <a:lvl7pPr marL="2736017" indent="0" algn="ctr">
              <a:buNone/>
              <a:defRPr sz="1596"/>
            </a:lvl7pPr>
            <a:lvl8pPr marL="3192019" indent="0" algn="ctr">
              <a:buNone/>
              <a:defRPr sz="1596"/>
            </a:lvl8pPr>
            <a:lvl9pPr marL="3648022" indent="0" algn="ctr">
              <a:buNone/>
              <a:defRPr sz="159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7187" y="6970587"/>
            <a:ext cx="1168633" cy="287267"/>
          </a:xfrm>
        </p:spPr>
        <p:txBody>
          <a:bodyPr/>
          <a:lstStyle/>
          <a:p>
            <a:r>
              <a:rPr lang="en-GB"/>
              <a:t>Banking Circle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07721" y="6970587"/>
            <a:ext cx="4788690" cy="287267"/>
          </a:xfrm>
        </p:spPr>
        <p:txBody>
          <a:bodyPr/>
          <a:lstStyle/>
          <a:p>
            <a:r>
              <a:rPr lang="en-US"/>
              <a:t>Confidential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45698" y="6970587"/>
            <a:ext cx="484677" cy="287267"/>
          </a:xfrm>
        </p:spPr>
        <p:txBody>
          <a:bodyPr/>
          <a:lstStyle/>
          <a:p>
            <a:fld id="{D59781E5-810A-7242-BE1C-D9BF2B27929C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936" y="6196286"/>
            <a:ext cx="3123516" cy="11854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3642" y="720657"/>
            <a:ext cx="943262" cy="22963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3640" y="1014958"/>
            <a:ext cx="750431" cy="232649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3718" y="423230"/>
            <a:ext cx="1125797" cy="112512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09877E-6 L 0.05625 2.09877E-6 " pathEditMode="relative" rAng="0" ptsTypes="AA">
                                      <p:cBhvr>
                                        <p:cTn id="6" dur="8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3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200"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/>
              <a:t>Banking Circle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Confidential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781E5-810A-7242-BE1C-D9BF2B2792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-tit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200"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7189" y="1553952"/>
            <a:ext cx="9571030" cy="4452634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/>
              <a:t>Banking Circle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Confidential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781E5-810A-7242-BE1C-D9BF2B27929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537188" y="1121090"/>
            <a:ext cx="9571283" cy="335144"/>
          </a:xfrm>
        </p:spPr>
        <p:txBody>
          <a:bodyPr/>
          <a:lstStyle>
            <a:lvl1pPr>
              <a:defRPr sz="2200" b="0" i="0">
                <a:latin typeface="DIN Next Rounded LT Pro" charset="0"/>
                <a:ea typeface="DIN Next Rounded LT Pro" charset="0"/>
                <a:cs typeface="DIN Next Rounded LT Pro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hapt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464" y="2133693"/>
            <a:ext cx="7366384" cy="1147835"/>
          </a:xfrm>
        </p:spPr>
        <p:txBody>
          <a:bodyPr anchor="t"/>
          <a:lstStyle>
            <a:lvl1pPr>
              <a:lnSpc>
                <a:spcPts val="4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551" y="3570901"/>
            <a:ext cx="5183313" cy="718602"/>
          </a:xfrm>
        </p:spPr>
        <p:txBody>
          <a:bodyPr/>
          <a:lstStyle>
            <a:lvl1pPr marL="0" indent="0">
              <a:lnSpc>
                <a:spcPts val="2200"/>
              </a:lnSpc>
              <a:buNone/>
              <a:defRPr sz="2200">
                <a:solidFill>
                  <a:schemeClr val="bg2"/>
                </a:solidFill>
              </a:defRPr>
            </a:lvl1pPr>
            <a:lvl2pPr marL="456003" indent="0">
              <a:buNone/>
              <a:defRPr sz="1995">
                <a:solidFill>
                  <a:schemeClr val="tx1">
                    <a:tint val="75000"/>
                  </a:schemeClr>
                </a:solidFill>
              </a:defRPr>
            </a:lvl2pPr>
            <a:lvl3pPr marL="912006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3pPr>
            <a:lvl4pPr marL="1368008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4pPr>
            <a:lvl5pPr marL="1824011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5pPr>
            <a:lvl6pPr marL="2280014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6pPr>
            <a:lvl7pPr marL="2736017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7pPr>
            <a:lvl8pPr marL="3192019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8pPr>
            <a:lvl9pPr marL="3648022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7190" y="6840538"/>
            <a:ext cx="1022230" cy="287267"/>
          </a:xfrm>
        </p:spPr>
        <p:txBody>
          <a:bodyPr/>
          <a:lstStyle/>
          <a:p>
            <a:r>
              <a:rPr lang="en-GB"/>
              <a:t>Banking Circle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07721" y="6840538"/>
            <a:ext cx="4788690" cy="287267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Confidential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45698" y="6840538"/>
            <a:ext cx="484677" cy="287267"/>
          </a:xfrm>
        </p:spPr>
        <p:txBody>
          <a:bodyPr/>
          <a:lstStyle/>
          <a:p>
            <a:fld id="{D59781E5-810A-7242-BE1C-D9BF2B27929C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0192" y="2161365"/>
            <a:ext cx="3867996" cy="43504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981" y="2161365"/>
            <a:ext cx="84463" cy="43504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hapt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464" y="2133693"/>
            <a:ext cx="7366384" cy="1147835"/>
          </a:xfrm>
        </p:spPr>
        <p:txBody>
          <a:bodyPr anchor="t"/>
          <a:lstStyle>
            <a:lvl1pPr>
              <a:lnSpc>
                <a:spcPts val="4000"/>
              </a:lnSpc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551" y="3570901"/>
            <a:ext cx="5183313" cy="718602"/>
          </a:xfrm>
        </p:spPr>
        <p:txBody>
          <a:bodyPr/>
          <a:lstStyle>
            <a:lvl1pPr marL="0" indent="0">
              <a:lnSpc>
                <a:spcPts val="2200"/>
              </a:lnSpc>
              <a:buNone/>
              <a:defRPr sz="2200">
                <a:solidFill>
                  <a:schemeClr val="bg2"/>
                </a:solidFill>
              </a:defRPr>
            </a:lvl1pPr>
            <a:lvl2pPr marL="456003" indent="0">
              <a:buNone/>
              <a:defRPr sz="1995">
                <a:solidFill>
                  <a:schemeClr val="tx1">
                    <a:tint val="75000"/>
                  </a:schemeClr>
                </a:solidFill>
              </a:defRPr>
            </a:lvl2pPr>
            <a:lvl3pPr marL="912006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3pPr>
            <a:lvl4pPr marL="1368008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4pPr>
            <a:lvl5pPr marL="1824011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5pPr>
            <a:lvl6pPr marL="2280014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6pPr>
            <a:lvl7pPr marL="2736017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7pPr>
            <a:lvl8pPr marL="3192019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8pPr>
            <a:lvl9pPr marL="3648022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7190" y="6840538"/>
            <a:ext cx="1022230" cy="287267"/>
          </a:xfrm>
        </p:spPr>
        <p:txBody>
          <a:bodyPr/>
          <a:lstStyle/>
          <a:p>
            <a:r>
              <a:rPr lang="en-GB"/>
              <a:t>Banking Circle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07721" y="6840538"/>
            <a:ext cx="4788690" cy="287267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Confidential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45698" y="6840538"/>
            <a:ext cx="484677" cy="287267"/>
          </a:xfrm>
        </p:spPr>
        <p:txBody>
          <a:bodyPr/>
          <a:lstStyle/>
          <a:p>
            <a:fld id="{D59781E5-810A-7242-BE1C-D9BF2B27929C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00192" y="2161840"/>
            <a:ext cx="3867996" cy="43409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63006" y="2161365"/>
            <a:ext cx="84412" cy="435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832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200"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7188" y="1120340"/>
            <a:ext cx="5354667" cy="4886244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6335" y="1120340"/>
            <a:ext cx="5365833" cy="4886244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Banking Circle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Confidential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781E5-810A-7242-BE1C-D9BF2B2792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6550" y="502716"/>
            <a:ext cx="9571669" cy="311206"/>
          </a:xfrm>
        </p:spPr>
        <p:txBody>
          <a:bodyPr/>
          <a:lstStyle>
            <a:lvl1pPr>
              <a:defRPr sz="2200"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550" y="1120342"/>
            <a:ext cx="5355304" cy="335143"/>
          </a:xfrm>
        </p:spPr>
        <p:txBody>
          <a:bodyPr anchor="t"/>
          <a:lstStyle>
            <a:lvl1pPr marL="0" indent="0">
              <a:buNone/>
              <a:defRPr sz="2200" b="0" i="0">
                <a:latin typeface="DIN Next Rounded LT Pro" charset="0"/>
                <a:ea typeface="DIN Next Rounded LT Pro" charset="0"/>
                <a:cs typeface="DIN Next Rounded LT Pro" charset="0"/>
              </a:defRPr>
            </a:lvl1pPr>
            <a:lvl2pPr marL="456003" indent="0">
              <a:buNone/>
              <a:defRPr sz="1995" b="1"/>
            </a:lvl2pPr>
            <a:lvl3pPr marL="912006" indent="0">
              <a:buNone/>
              <a:defRPr sz="1795" b="1"/>
            </a:lvl3pPr>
            <a:lvl4pPr marL="1368008" indent="0">
              <a:buNone/>
              <a:defRPr sz="1596" b="1"/>
            </a:lvl4pPr>
            <a:lvl5pPr marL="1824011" indent="0">
              <a:buNone/>
              <a:defRPr sz="1596" b="1"/>
            </a:lvl5pPr>
            <a:lvl6pPr marL="2280014" indent="0">
              <a:buNone/>
              <a:defRPr sz="1596" b="1"/>
            </a:lvl6pPr>
            <a:lvl7pPr marL="2736017" indent="0">
              <a:buNone/>
              <a:defRPr sz="1596" b="1"/>
            </a:lvl7pPr>
            <a:lvl8pPr marL="3192019" indent="0">
              <a:buNone/>
              <a:defRPr sz="1596" b="1"/>
            </a:lvl8pPr>
            <a:lvl9pPr marL="3648022" indent="0">
              <a:buNone/>
              <a:defRPr sz="159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550" y="1647687"/>
            <a:ext cx="5355304" cy="4358897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335" y="1120342"/>
            <a:ext cx="5365833" cy="335143"/>
          </a:xfrm>
        </p:spPr>
        <p:txBody>
          <a:bodyPr anchor="t"/>
          <a:lstStyle>
            <a:lvl1pPr marL="0" indent="0">
              <a:buNone/>
              <a:defRPr sz="2200" b="0" i="0">
                <a:latin typeface="DIN Next Rounded LT Pro" charset="0"/>
                <a:ea typeface="DIN Next Rounded LT Pro" charset="0"/>
                <a:cs typeface="DIN Next Rounded LT Pro" charset="0"/>
              </a:defRPr>
            </a:lvl1pPr>
            <a:lvl2pPr marL="456003" indent="0">
              <a:buNone/>
              <a:defRPr sz="1995" b="1"/>
            </a:lvl2pPr>
            <a:lvl3pPr marL="912006" indent="0">
              <a:buNone/>
              <a:defRPr sz="1795" b="1"/>
            </a:lvl3pPr>
            <a:lvl4pPr marL="1368008" indent="0">
              <a:buNone/>
              <a:defRPr sz="1596" b="1"/>
            </a:lvl4pPr>
            <a:lvl5pPr marL="1824011" indent="0">
              <a:buNone/>
              <a:defRPr sz="1596" b="1"/>
            </a:lvl5pPr>
            <a:lvl6pPr marL="2280014" indent="0">
              <a:buNone/>
              <a:defRPr sz="1596" b="1"/>
            </a:lvl6pPr>
            <a:lvl7pPr marL="2736017" indent="0">
              <a:buNone/>
              <a:defRPr sz="1596" b="1"/>
            </a:lvl7pPr>
            <a:lvl8pPr marL="3192019" indent="0">
              <a:buNone/>
              <a:defRPr sz="1596" b="1"/>
            </a:lvl8pPr>
            <a:lvl9pPr marL="3648022" indent="0">
              <a:buNone/>
              <a:defRPr sz="159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335" y="1647687"/>
            <a:ext cx="5365833" cy="4358897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Banking Circle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/>
              <a:t>Confidential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781E5-810A-7242-BE1C-D9BF2B2792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Banking Circle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/>
              <a:t>Confidential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781E5-810A-7242-BE1C-D9BF2B2792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7188" y="500373"/>
            <a:ext cx="9571032" cy="3135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189" y="1121091"/>
            <a:ext cx="9571030" cy="488549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7187" y="6290211"/>
            <a:ext cx="1168633" cy="28726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0" i="0">
                <a:solidFill>
                  <a:schemeClr val="tx1"/>
                </a:solidFill>
                <a:latin typeface="DIN Next Rounded LT Pro Light" charset="0"/>
                <a:ea typeface="DIN Next Rounded LT Pro Light" charset="0"/>
                <a:cs typeface="DIN Next Rounded LT Pro Light" charset="0"/>
              </a:defRPr>
            </a:lvl1pPr>
          </a:lstStyle>
          <a:p>
            <a:r>
              <a:rPr lang="en-GB" dirty="0"/>
              <a:t>Banking Circle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07721" y="6290211"/>
            <a:ext cx="4788690" cy="28726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b="0" i="0">
                <a:solidFill>
                  <a:schemeClr val="tx1"/>
                </a:solidFill>
                <a:latin typeface="DIN Next Rounded LT Pro Light" charset="0"/>
                <a:ea typeface="DIN Next Rounded LT Pro Light" charset="0"/>
                <a:cs typeface="DIN Next Rounded LT Pro Light" charset="0"/>
              </a:defRPr>
            </a:lvl1pPr>
          </a:lstStyle>
          <a:p>
            <a:pPr algn="r"/>
            <a:r>
              <a:rPr lang="en-US" dirty="0"/>
              <a:t>Confidential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5698" y="6290211"/>
            <a:ext cx="484677" cy="28726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0" i="0">
                <a:solidFill>
                  <a:schemeClr val="tx1"/>
                </a:solidFill>
                <a:latin typeface="DIN Next Rounded LT Pro Light" charset="0"/>
                <a:ea typeface="DIN Next Rounded LT Pro Light" charset="0"/>
                <a:cs typeface="DIN Next Rounded LT Pro Light" charset="0"/>
              </a:defRPr>
            </a:lvl1pPr>
          </a:lstStyle>
          <a:p>
            <a:fld id="{D59781E5-810A-7242-BE1C-D9BF2B27929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4012" y="6214129"/>
            <a:ext cx="414090" cy="413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089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96" r:id="rId2"/>
    <p:sldLayoutId id="2147483686" r:id="rId3"/>
    <p:sldLayoutId id="2147483698" r:id="rId4"/>
    <p:sldLayoutId id="2147483687" r:id="rId5"/>
    <p:sldLayoutId id="2147483699" r:id="rId6"/>
    <p:sldLayoutId id="2147483688" r:id="rId7"/>
    <p:sldLayoutId id="2147483689" r:id="rId8"/>
    <p:sldLayoutId id="2147483690" r:id="rId9"/>
    <p:sldLayoutId id="2147483691" r:id="rId10"/>
    <p:sldLayoutId id="2147483695" r:id="rId11"/>
    <p:sldLayoutId id="2147483697" r:id="rId12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hdr="0"/>
  <p:txStyles>
    <p:titleStyle>
      <a:lvl1pPr algn="l" defTabSz="912006" rtl="0" eaLnBrk="1" latinLnBrk="0" hangingPunct="1">
        <a:lnSpc>
          <a:spcPct val="90000"/>
        </a:lnSpc>
        <a:spcBef>
          <a:spcPct val="0"/>
        </a:spcBef>
        <a:buNone/>
        <a:defRPr sz="2400" b="0" i="0" kern="1200" cap="none" baseline="0">
          <a:solidFill>
            <a:schemeClr val="tx1"/>
          </a:solidFill>
          <a:latin typeface="DIN Next Rounded LT Pro Light" charset="0"/>
          <a:ea typeface="DIN Next Rounded LT Pro Light" charset="0"/>
          <a:cs typeface="DIN Next Rounded LT Pro Light" charset="0"/>
        </a:defRPr>
      </a:lvl1pPr>
    </p:titleStyle>
    <p:bodyStyle>
      <a:lvl1pPr marL="0" indent="0" algn="l" defTabSz="912006" rtl="0" eaLnBrk="1" latinLnBrk="0" hangingPunct="1">
        <a:lnSpc>
          <a:spcPct val="90000"/>
        </a:lnSpc>
        <a:spcBef>
          <a:spcPts val="399"/>
        </a:spcBef>
        <a:spcAft>
          <a:spcPts val="798"/>
        </a:spcAft>
        <a:buFont typeface="Arial" panose="020B0604020202020204" pitchFamily="34" charset="0"/>
        <a:buNone/>
        <a:defRPr sz="2400" b="0" i="0" kern="1200">
          <a:solidFill>
            <a:schemeClr val="tx1"/>
          </a:solidFill>
          <a:latin typeface="DIN Next Rounded LT Pro Light" charset="0"/>
          <a:ea typeface="DIN Next Rounded LT Pro Light" charset="0"/>
          <a:cs typeface="DIN Next Rounded LT Pro Light" charset="0"/>
        </a:defRPr>
      </a:lvl1pPr>
      <a:lvl2pPr marL="239371" indent="-239371" algn="l" defTabSz="912006" rtl="0" eaLnBrk="1" latinLnBrk="0" hangingPunct="1">
        <a:lnSpc>
          <a:spcPct val="90000"/>
        </a:lnSpc>
        <a:spcBef>
          <a:spcPts val="399"/>
        </a:spcBef>
        <a:spcAft>
          <a:spcPts val="798"/>
        </a:spcAft>
        <a:buFont typeface="Arial" charset="0"/>
        <a:buChar char="•"/>
        <a:defRPr sz="2400" b="0" i="0" kern="1200">
          <a:solidFill>
            <a:schemeClr val="tx1"/>
          </a:solidFill>
          <a:latin typeface="DIN Next Rounded LT Pro Light" charset="0"/>
          <a:ea typeface="DIN Next Rounded LT Pro Light" charset="0"/>
          <a:cs typeface="DIN Next Rounded LT Pro Light" charset="0"/>
        </a:defRPr>
      </a:lvl2pPr>
      <a:lvl3pPr marL="478743" indent="-239371" algn="l" defTabSz="912006" rtl="0" eaLnBrk="1" latinLnBrk="0" hangingPunct="1">
        <a:lnSpc>
          <a:spcPct val="90000"/>
        </a:lnSpc>
        <a:spcBef>
          <a:spcPts val="399"/>
        </a:spcBef>
        <a:spcAft>
          <a:spcPts val="798"/>
        </a:spcAft>
        <a:buFont typeface="Arial" panose="020B0604020202020204" pitchFamily="34" charset="0"/>
        <a:buChar char="•"/>
        <a:defRPr sz="2200" b="0" i="0" kern="1200">
          <a:solidFill>
            <a:schemeClr val="tx1"/>
          </a:solidFill>
          <a:latin typeface="DIN Next Rounded LT Pro Light" charset="0"/>
          <a:ea typeface="DIN Next Rounded LT Pro Light" charset="0"/>
          <a:cs typeface="DIN Next Rounded LT Pro Light" charset="0"/>
        </a:defRPr>
      </a:lvl3pPr>
      <a:lvl4pPr marL="718114" indent="-239371" algn="l" defTabSz="912006" rtl="0" eaLnBrk="1" latinLnBrk="0" hangingPunct="1">
        <a:lnSpc>
          <a:spcPct val="90000"/>
        </a:lnSpc>
        <a:spcBef>
          <a:spcPts val="399"/>
        </a:spcBef>
        <a:spcAft>
          <a:spcPts val="798"/>
        </a:spcAft>
        <a:buFont typeface="Arial" panose="020B0604020202020204" pitchFamily="34" charset="0"/>
        <a:buChar char="•"/>
        <a:defRPr sz="2200" b="0" i="0" kern="1200">
          <a:solidFill>
            <a:schemeClr val="tx1"/>
          </a:solidFill>
          <a:latin typeface="DIN Next Rounded LT Pro Light" charset="0"/>
          <a:ea typeface="DIN Next Rounded LT Pro Light" charset="0"/>
          <a:cs typeface="DIN Next Rounded LT Pro Light" charset="0"/>
        </a:defRPr>
      </a:lvl4pPr>
      <a:lvl5pPr marL="957487" indent="-239371" algn="l" defTabSz="912006" rtl="0" eaLnBrk="1" latinLnBrk="0" hangingPunct="1">
        <a:lnSpc>
          <a:spcPct val="90000"/>
        </a:lnSpc>
        <a:spcBef>
          <a:spcPts val="399"/>
        </a:spcBef>
        <a:spcAft>
          <a:spcPts val="798"/>
        </a:spcAft>
        <a:buFont typeface="Arial" panose="020B0604020202020204" pitchFamily="34" charset="0"/>
        <a:buChar char="•"/>
        <a:defRPr sz="2200" b="0" i="0" kern="1200">
          <a:solidFill>
            <a:schemeClr val="tx1"/>
          </a:solidFill>
          <a:latin typeface="DIN Next Rounded LT Pro Light" charset="0"/>
          <a:ea typeface="DIN Next Rounded LT Pro Light" charset="0"/>
          <a:cs typeface="DIN Next Rounded LT Pro Light" charset="0"/>
        </a:defRPr>
      </a:lvl5pPr>
      <a:lvl6pPr marL="2508016" indent="-228002" algn="l" defTabSz="912006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5" kern="1200">
          <a:solidFill>
            <a:schemeClr val="tx1"/>
          </a:solidFill>
          <a:latin typeface="+mn-lt"/>
          <a:ea typeface="+mn-ea"/>
          <a:cs typeface="+mn-cs"/>
        </a:defRPr>
      </a:lvl6pPr>
      <a:lvl7pPr marL="2964017" indent="-228002" algn="l" defTabSz="912006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5" kern="1200">
          <a:solidFill>
            <a:schemeClr val="tx1"/>
          </a:solidFill>
          <a:latin typeface="+mn-lt"/>
          <a:ea typeface="+mn-ea"/>
          <a:cs typeface="+mn-cs"/>
        </a:defRPr>
      </a:lvl7pPr>
      <a:lvl8pPr marL="3420020" indent="-228002" algn="l" defTabSz="912006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5" kern="1200">
          <a:solidFill>
            <a:schemeClr val="tx1"/>
          </a:solidFill>
          <a:latin typeface="+mn-lt"/>
          <a:ea typeface="+mn-ea"/>
          <a:cs typeface="+mn-cs"/>
        </a:defRPr>
      </a:lvl8pPr>
      <a:lvl9pPr marL="3876024" indent="-228002" algn="l" defTabSz="912006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2006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1pPr>
      <a:lvl2pPr marL="456003" algn="l" defTabSz="912006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2pPr>
      <a:lvl3pPr marL="912006" algn="l" defTabSz="912006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3pPr>
      <a:lvl4pPr marL="1368008" algn="l" defTabSz="912006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4pPr>
      <a:lvl5pPr marL="1824011" algn="l" defTabSz="912006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5pPr>
      <a:lvl6pPr marL="2280014" algn="l" defTabSz="912006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6pPr>
      <a:lvl7pPr marL="2736017" algn="l" defTabSz="912006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7pPr>
      <a:lvl8pPr marL="3192019" algn="l" defTabSz="912006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8pPr>
      <a:lvl9pPr marL="3648022" algn="l" defTabSz="912006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55" userDrawn="1">
          <p15:clr>
            <a:srgbClr val="F26B43"/>
          </p15:clr>
        </p15:guide>
        <p15:guide id="2" pos="3833" userDrawn="1">
          <p15:clr>
            <a:srgbClr val="F26B43"/>
          </p15:clr>
        </p15:guide>
        <p15:guide id="3" pos="331" userDrawn="1">
          <p15:clr>
            <a:srgbClr val="F26B43"/>
          </p15:clr>
        </p15:guide>
        <p15:guide id="4" pos="6368" userDrawn="1">
          <p15:clr>
            <a:srgbClr val="F26B43"/>
          </p15:clr>
        </p15:guide>
        <p15:guide id="5" orient="horz" pos="706" userDrawn="1">
          <p15:clr>
            <a:srgbClr val="F26B43"/>
          </p15:clr>
        </p15:guide>
        <p15:guide id="6" orient="horz" pos="3784" userDrawn="1">
          <p15:clr>
            <a:srgbClr val="F26B43"/>
          </p15:clr>
        </p15:guide>
        <p15:guide id="7" orient="horz" pos="315" userDrawn="1">
          <p15:clr>
            <a:srgbClr val="F26B43"/>
          </p15:clr>
        </p15:guide>
        <p15:guide id="8" pos="3711" userDrawn="1">
          <p15:clr>
            <a:srgbClr val="F26B43"/>
          </p15:clr>
        </p15:guide>
        <p15:guide id="9" pos="3954" userDrawn="1">
          <p15:clr>
            <a:srgbClr val="F26B43"/>
          </p15:clr>
        </p15:guide>
        <p15:guide id="10" pos="733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W-9 Form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Request for Taxpayer Identification Number and Certification</a:t>
            </a:r>
          </a:p>
        </p:txBody>
      </p:sp>
    </p:spTree>
    <p:extLst>
      <p:ext uri="{BB962C8B-B14F-4D97-AF65-F5344CB8AC3E}">
        <p14:creationId xmlns:p14="http://schemas.microsoft.com/office/powerpoint/2010/main" val="752214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781E5-810A-7242-BE1C-D9BF2B27929C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A039168-5C46-46F3-83CB-1366680D52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813" y="331426"/>
            <a:ext cx="5742857" cy="60351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5B08A7E-3AAE-4F04-A9CE-3C87562A34FB}"/>
              </a:ext>
            </a:extLst>
          </p:cNvPr>
          <p:cNvSpPr txBox="1"/>
          <p:nvPr/>
        </p:nvSpPr>
        <p:spPr>
          <a:xfrm>
            <a:off x="6441989" y="331426"/>
            <a:ext cx="5488386" cy="5886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200" dirty="0">
                <a:solidFill>
                  <a:srgbClr val="008C6E"/>
                </a:solidFill>
                <a:latin typeface="DIN Next Rounded LT Pro" panose="020F0503020203050203" pitchFamily="34" charset="0"/>
              </a:rPr>
              <a:t>Line 1  </a:t>
            </a:r>
            <a:r>
              <a:rPr lang="en-GB" sz="1200" dirty="0">
                <a:latin typeface="DIN Next Rounded LT Pro" panose="020F0503020203050203" pitchFamily="34" charset="0"/>
              </a:rPr>
              <a:t>Full Name (as shown on your income tax return).</a:t>
            </a:r>
          </a:p>
          <a:p>
            <a:pPr>
              <a:lnSpc>
                <a:spcPct val="150000"/>
              </a:lnSpc>
            </a:pPr>
            <a:r>
              <a:rPr lang="en-GB" sz="1200" dirty="0">
                <a:solidFill>
                  <a:srgbClr val="008C6E"/>
                </a:solidFill>
                <a:latin typeface="DIN Next Rounded LT Pro" panose="020F0503020203050203" pitchFamily="34" charset="0"/>
              </a:rPr>
              <a:t>Line 2  </a:t>
            </a:r>
            <a:r>
              <a:rPr lang="en-GB" sz="1200" dirty="0">
                <a:latin typeface="DIN Next Rounded LT Pro" panose="020F0503020203050203" pitchFamily="34" charset="0"/>
              </a:rPr>
              <a:t>If different from line 1 enter Business Name, Trade Name, DBA Name or disregarded Entity Name.</a:t>
            </a:r>
          </a:p>
          <a:p>
            <a:pPr>
              <a:lnSpc>
                <a:spcPct val="150000"/>
              </a:lnSpc>
            </a:pPr>
            <a:r>
              <a:rPr lang="en-GB" sz="1200" dirty="0">
                <a:solidFill>
                  <a:srgbClr val="008C6E"/>
                </a:solidFill>
                <a:latin typeface="DIN Next Rounded LT Pro" panose="020F0503020203050203" pitchFamily="34" charset="0"/>
              </a:rPr>
              <a:t>Line 3  </a:t>
            </a:r>
            <a:r>
              <a:rPr lang="en-GB" sz="1200" dirty="0">
                <a:latin typeface="DIN Next Rounded LT Pro" panose="020F0503020203050203" pitchFamily="34" charset="0"/>
              </a:rPr>
              <a:t>Federal Tax Classification for the person/entity whose name is entered on line 1 (check only </a:t>
            </a:r>
            <a:r>
              <a:rPr lang="en-GB" sz="1200" b="1" dirty="0">
                <a:latin typeface="DIN Next Rounded LT Pro" panose="020F0503020203050203" pitchFamily="34" charset="0"/>
              </a:rPr>
              <a:t>one</a:t>
            </a:r>
            <a:r>
              <a:rPr lang="en-GB" sz="1200" dirty="0">
                <a:latin typeface="DIN Next Rounded LT Pro" panose="020F0503020203050203" pitchFamily="34" charset="0"/>
              </a:rPr>
              <a:t> of the boxes).</a:t>
            </a:r>
          </a:p>
          <a:p>
            <a:pPr>
              <a:lnSpc>
                <a:spcPct val="150000"/>
              </a:lnSpc>
            </a:pPr>
            <a:r>
              <a:rPr lang="en-GB" sz="1200" dirty="0">
                <a:solidFill>
                  <a:srgbClr val="008C6E"/>
                </a:solidFill>
                <a:latin typeface="DIN Next Rounded LT Pro" panose="020F0503020203050203" pitchFamily="34" charset="0"/>
              </a:rPr>
              <a:t>Line 4  </a:t>
            </a:r>
            <a:r>
              <a:rPr lang="en-GB" sz="1200" dirty="0">
                <a:latin typeface="DIN Next Rounded LT Pro" panose="020F0503020203050203" pitchFamily="34" charset="0"/>
              </a:rPr>
              <a:t>Exemption: Only enter in the appropriate space, if you are exempt from backup withholding and/or FATCA reporting.</a:t>
            </a:r>
          </a:p>
          <a:p>
            <a:pPr>
              <a:lnSpc>
                <a:spcPct val="150000"/>
              </a:lnSpc>
            </a:pPr>
            <a:r>
              <a:rPr lang="en-GB" sz="1200" dirty="0">
                <a:solidFill>
                  <a:srgbClr val="008C6E"/>
                </a:solidFill>
                <a:latin typeface="DIN Next Rounded LT Pro" panose="020F0503020203050203" pitchFamily="34" charset="0"/>
              </a:rPr>
              <a:t>Line 5  </a:t>
            </a:r>
            <a:r>
              <a:rPr lang="en-GB" sz="1200" dirty="0">
                <a:latin typeface="DIN Next Rounded LT Pro" panose="020F0503020203050203" pitchFamily="34" charset="0"/>
              </a:rPr>
              <a:t>Enter your full address.</a:t>
            </a:r>
          </a:p>
          <a:p>
            <a:pPr>
              <a:lnSpc>
                <a:spcPct val="150000"/>
              </a:lnSpc>
            </a:pPr>
            <a:r>
              <a:rPr lang="en-GB" sz="1200" dirty="0">
                <a:solidFill>
                  <a:srgbClr val="008C6E"/>
                </a:solidFill>
                <a:latin typeface="DIN Next Rounded LT Pro" panose="020F0503020203050203" pitchFamily="34" charset="0"/>
              </a:rPr>
              <a:t>Line 6  </a:t>
            </a:r>
            <a:r>
              <a:rPr lang="en-GB" sz="1200" dirty="0">
                <a:latin typeface="DIN Next Rounded LT Pro" panose="020F0503020203050203" pitchFamily="34" charset="0"/>
              </a:rPr>
              <a:t>Enter your City, State and ZIP Code.</a:t>
            </a:r>
          </a:p>
          <a:p>
            <a:pPr>
              <a:lnSpc>
                <a:spcPct val="150000"/>
              </a:lnSpc>
            </a:pPr>
            <a:endParaRPr lang="en-GB" sz="1200" dirty="0">
              <a:latin typeface="DIN Next Rounded LT Pro" panose="020F0503020203050203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1200" b="1" dirty="0">
                <a:latin typeface="DIN Next Rounded LT Pro" panose="020F0503020203050203" pitchFamily="34" charset="0"/>
              </a:rPr>
              <a:t>Part I - Taxpayer Identification Number (TIN)</a:t>
            </a:r>
          </a:p>
          <a:p>
            <a:pPr>
              <a:lnSpc>
                <a:spcPct val="150000"/>
              </a:lnSpc>
            </a:pPr>
            <a:r>
              <a:rPr lang="en-GB" sz="1200" dirty="0">
                <a:latin typeface="DIN Next Rounded LT Pro" panose="020F0503020203050203" pitchFamily="34" charset="0"/>
              </a:rPr>
              <a:t> Enter your TIN in the appropriate box.</a:t>
            </a:r>
          </a:p>
          <a:p>
            <a:pPr>
              <a:lnSpc>
                <a:spcPct val="150000"/>
              </a:lnSpc>
            </a:pPr>
            <a:r>
              <a:rPr lang="en-GB" sz="1200" b="1" dirty="0">
                <a:latin typeface="DIN Next Rounded LT Pro" panose="020F0503020203050203" pitchFamily="34" charset="0"/>
              </a:rPr>
              <a:t>Note:</a:t>
            </a:r>
            <a:r>
              <a:rPr lang="en-GB" sz="1200" dirty="0">
                <a:latin typeface="DIN Next Rounded LT Pro" panose="020F0503020203050203" pitchFamily="34" charset="0"/>
              </a:rPr>
              <a:t> </a:t>
            </a:r>
            <a:r>
              <a:rPr lang="en-GB" sz="1200" i="1" dirty="0">
                <a:latin typeface="DIN Next Rounded LT Pro" panose="020F0503020203050203" pitchFamily="34" charset="0"/>
              </a:rPr>
              <a:t>Entering “Applied For” means that you have already applied for a TIN or that you intend to apply for one soon.</a:t>
            </a:r>
            <a:endParaRPr lang="en-GB" sz="1200" dirty="0">
              <a:latin typeface="DIN Next Rounded LT Pro" panose="020F0503020203050203" pitchFamily="34" charset="0"/>
            </a:endParaRPr>
          </a:p>
          <a:p>
            <a:pPr>
              <a:lnSpc>
                <a:spcPct val="150000"/>
              </a:lnSpc>
            </a:pPr>
            <a:endParaRPr lang="en-GB" sz="1200" dirty="0">
              <a:latin typeface="DIN Next Rounded LT Pro" panose="020F0503020203050203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1200" b="1" dirty="0">
                <a:latin typeface="DIN Next Rounded LT Pro" panose="020F0503020203050203" pitchFamily="34" charset="0"/>
              </a:rPr>
              <a:t>Part II - Certification</a:t>
            </a:r>
          </a:p>
          <a:p>
            <a:pPr>
              <a:lnSpc>
                <a:spcPct val="150000"/>
              </a:lnSpc>
            </a:pPr>
            <a:r>
              <a:rPr lang="en-GB" sz="1200" dirty="0">
                <a:latin typeface="DIN Next Rounded LT Pro" panose="020F0503020203050203" pitchFamily="34" charset="0"/>
              </a:rPr>
              <a:t> To establish to the withholding agent that you are a U.S. person (it also refers to a U.S. entity), or resident alien, sign Form W-9 and place the date.</a:t>
            </a:r>
          </a:p>
          <a:p>
            <a:pPr>
              <a:lnSpc>
                <a:spcPct val="150000"/>
              </a:lnSpc>
            </a:pPr>
            <a:endParaRPr lang="en-GB" sz="1200" dirty="0">
              <a:latin typeface="DIN Next Rounded LT Pro" panose="020F0503020203050203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1200" dirty="0">
                <a:latin typeface="DIN Next Rounded LT Pro" panose="020F0503020203050203" pitchFamily="34" charset="0"/>
              </a:rPr>
              <a:t>Please see page 3, 4 &amp; 5 under Specific Instructions for further detailed clarification.</a:t>
            </a:r>
          </a:p>
        </p:txBody>
      </p:sp>
    </p:spTree>
    <p:extLst>
      <p:ext uri="{BB962C8B-B14F-4D97-AF65-F5344CB8AC3E}">
        <p14:creationId xmlns:p14="http://schemas.microsoft.com/office/powerpoint/2010/main" val="249963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Banking Circle">
  <a:themeElements>
    <a:clrScheme name="Custom 19">
      <a:dk1>
        <a:srgbClr val="000000"/>
      </a:dk1>
      <a:lt1>
        <a:srgbClr val="FFFFFF"/>
      </a:lt1>
      <a:dk2>
        <a:srgbClr val="0F0F28"/>
      </a:dk2>
      <a:lt2>
        <a:srgbClr val="008B6D"/>
      </a:lt2>
      <a:accent1>
        <a:srgbClr val="0F4B5F"/>
      </a:accent1>
      <a:accent2>
        <a:srgbClr val="0A5982"/>
      </a:accent2>
      <a:accent3>
        <a:srgbClr val="A5A5A5"/>
      </a:accent3>
      <a:accent4>
        <a:srgbClr val="C8C3CD"/>
      </a:accent4>
      <a:accent5>
        <a:srgbClr val="646469"/>
      </a:accent5>
      <a:accent6>
        <a:srgbClr val="146964"/>
      </a:accent6>
      <a:hlink>
        <a:srgbClr val="008C6E"/>
      </a:hlink>
      <a:folHlink>
        <a:srgbClr val="0F4B5F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king Circle PP Template.pptx" id="{DB4A9CC1-934D-4DFF-908D-993F90FF707B}" vid="{EB0E145C-8260-4530-AE88-C11BB1D64EE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d9ec4e2-fc0e-404e-8e1a-edade35659e2">SRFEJQJFJZR5-1028582682-256210</_dlc_DocId>
    <_dlc_DocIdUrl xmlns="cd9ec4e2-fc0e-404e-8e1a-edade35659e2">
      <Url>http://sharepoint/sites/dc/_layouts/15/DocIdRedir.aspx?ID=SRFEJQJFJZR5-1028582682-256210</Url>
      <Description>SRFEJQJFJZR5-1028582682-256210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12975E2E60A141A7B2E8A1DDE43D78" ma:contentTypeVersion="1" ma:contentTypeDescription="Create a new document." ma:contentTypeScope="" ma:versionID="b80b941317514c633d204a1bfab15b13">
  <xsd:schema xmlns:xsd="http://www.w3.org/2001/XMLSchema" xmlns:xs="http://www.w3.org/2001/XMLSchema" xmlns:p="http://schemas.microsoft.com/office/2006/metadata/properties" xmlns:ns2="cd9ec4e2-fc0e-404e-8e1a-edade35659e2" targetNamespace="http://schemas.microsoft.com/office/2006/metadata/properties" ma:root="true" ma:fieldsID="b956d2d5d188110938bdb0eb25319e31" ns2:_="">
    <xsd:import namespace="cd9ec4e2-fc0e-404e-8e1a-edade35659e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9ec4e2-fc0e-404e-8e1a-edade35659e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63E60F4-62C4-4B4B-B6C3-7473AC6AECB3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24FBEAA7-EDC8-4CA3-898A-A10D1A7E12D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1108D9C-AED8-4F31-A538-7B3534FAF9B6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cd9ec4e2-fc0e-404e-8e1a-edade35659e2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230AF5B1-2127-4851-900C-0B663F3A36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9ec4e2-fc0e-404e-8e1a-edade35659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Banking Circle PP Template</Template>
  <TotalTime>0</TotalTime>
  <Words>216</Words>
  <Application>Microsoft Office PowerPoint</Application>
  <PresentationFormat>Custom</PresentationFormat>
  <Paragraphs>19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DIN Next Rounded LT Pro</vt:lpstr>
      <vt:lpstr>DIN Next Rounded LT Pro Light</vt:lpstr>
      <vt:lpstr>Banking Circle</vt:lpstr>
      <vt:lpstr>W-9 Form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Banking Circle powerpoint template</dc:title>
  <dc:creator>Noah Moth Althoff</dc:creator>
  <cp:lastModifiedBy>Rula Hannush</cp:lastModifiedBy>
  <cp:revision>3</cp:revision>
  <cp:lastPrinted>2017-10-10T07:50:58Z</cp:lastPrinted>
  <dcterms:created xsi:type="dcterms:W3CDTF">2019-09-29T14:24:36Z</dcterms:created>
  <dcterms:modified xsi:type="dcterms:W3CDTF">2020-01-09T10:56:14Z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0x0101009B12975E2E60A141A7B2E8A1DDE43D78</vt:lpwstr>
  </property>
  <property fmtid="{D5CDD505-2E9C-101B-9397-08002B2CF9AE}" pid="3" name="_dlc_DocIdItemGuid">
    <vt:lpwstr>7fc53325-f061-40eb-9278-a36548a6acc4</vt:lpwstr>
  </property>
</Properties>
</file>